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777" r:id="rId1"/>
  </p:sldMasterIdLst>
  <p:notesMasterIdLst>
    <p:notesMasterId r:id="rId3"/>
  </p:notesMasterIdLst>
  <p:handoutMasterIdLst>
    <p:handoutMasterId r:id="rId4"/>
  </p:handoutMasterIdLst>
  <p:sldIdLst>
    <p:sldId id="292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6264" userDrawn="1">
          <p15:clr>
            <a:srgbClr val="A4A3A4"/>
          </p15:clr>
        </p15:guide>
        <p15:guide id="2" orient="horz" pos="3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9DEF"/>
    <a:srgbClr val="E9FCFD"/>
    <a:srgbClr val="C1CCF6"/>
    <a:srgbClr val="D5BAEB"/>
    <a:srgbClr val="A6EDD2"/>
    <a:srgbClr val="A3E6FF"/>
    <a:srgbClr val="FFFFFF"/>
    <a:srgbClr val="E0B1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357" autoAdjust="0"/>
  </p:normalViewPr>
  <p:slideViewPr>
    <p:cSldViewPr snapToGrid="0">
      <p:cViewPr>
        <p:scale>
          <a:sx n="100" d="100"/>
          <a:sy n="100" d="100"/>
        </p:scale>
        <p:origin x="990" y="342"/>
      </p:cViewPr>
      <p:guideLst>
        <p:guide pos="6264"/>
        <p:guide orient="horz" pos="3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2410" y="3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22C5104-B160-49CA-BBEA-F89DC47F2ED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A77B3F-59DC-4CD3-9EDD-457BB0F4ED6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B7AD89C-BB88-48A3-A1C9-D13CF625B286}" type="datetimeFigureOut">
              <a:rPr lang="en-US" smtClean="0"/>
              <a:t>5/4/2023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D14D80-1829-4047-8B70-CA13F85B2A6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9C54F4-FD5F-49B3-9277-2EBC1373BA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537205A-E1E8-4792-BFE4-BDA0088545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982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FD09F21-8F1F-4129-8AEA-7EF5D9ADF331}" type="datetimeFigureOut">
              <a:rPr lang="en-US" smtClean="0"/>
              <a:t>5/4/2023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32C31BA-67D8-413F-A5DD-028125073D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085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2C31BA-67D8-413F-A5DD-028125073D1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270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C1534-9D13-43E9-BC8B-5694C28527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5737" y="308698"/>
            <a:ext cx="5238313" cy="853352"/>
          </a:xfrm>
        </p:spPr>
        <p:txBody>
          <a:bodyPr>
            <a:noAutofit/>
          </a:bodyPr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3A8573-17E8-4191-86F9-ABE0BA279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5/4/2023</a:t>
            </a:fld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D92FA6-D8B1-4403-B9DD-E60A4F351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C2CB2D-6860-4817-B66C-9C44DC4CA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83C82E0-1F49-4A07-A8B3-E2F2CBAC03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5737" y="979487"/>
            <a:ext cx="3581400" cy="365126"/>
          </a:xfrm>
        </p:spPr>
        <p:txBody>
          <a:bodyPr>
            <a:noAutofit/>
          </a:bodyPr>
          <a:lstStyle>
            <a:lvl1pPr marL="0" indent="0">
              <a:spcBef>
                <a:spcPts val="900"/>
              </a:spcBef>
              <a:buNone/>
              <a:defRPr sz="20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5210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C1534-9D13-43E9-BC8B-5694C28527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5737" y="308698"/>
            <a:ext cx="5238313" cy="853352"/>
          </a:xfrm>
        </p:spPr>
        <p:txBody>
          <a:bodyPr>
            <a:noAutofit/>
          </a:bodyPr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3A8573-17E8-4191-86F9-ABE0BA279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5/4/2023</a:t>
            </a:fld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D92FA6-D8B1-4403-B9DD-E60A4F351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C2CB2D-6860-4817-B66C-9C44DC4CA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83C82E0-1F49-4A07-A8B3-E2F2CBAC03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5737" y="979487"/>
            <a:ext cx="3581400" cy="365126"/>
          </a:xfrm>
        </p:spPr>
        <p:txBody>
          <a:bodyPr>
            <a:noAutofit/>
          </a:bodyPr>
          <a:lstStyle>
            <a:lvl1pPr marL="0" indent="0">
              <a:spcBef>
                <a:spcPts val="900"/>
              </a:spcBef>
              <a:buNone/>
              <a:defRPr sz="20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DC4173A-9EF2-4DB4-AE8D-0202037CB0D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95300" y="1543050"/>
            <a:ext cx="11353800" cy="4733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60448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2D4183-9737-47D0-A399-C54D7F7C4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E3A5CB-DFC3-4FD4-B13D-480B9D577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50C37A-64D2-409F-A58F-B4B1F1F349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29172-4BF7-429F-BA25-7E9D1A4215EE}" type="datetimeFigureOut">
              <a:rPr lang="en-US" noProof="0" smtClean="0"/>
              <a:t>5/4/2023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34EBE4-7608-464D-BFA2-97741404DA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BEC42-CA83-4077-8D77-E2514DA723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67616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03" r:id="rId1"/>
    <p:sldLayoutId id="214748480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215A627E-A616-4B35-A822-BCD857D053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9" idx="0"/>
          </p:cNvCxnSpPr>
          <p:nvPr/>
        </p:nvCxnSpPr>
        <p:spPr>
          <a:xfrm>
            <a:off x="1557390" y="2398132"/>
            <a:ext cx="1" cy="1792165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>
            <a:extLst>
              <a:ext uri="{FF2B5EF4-FFF2-40B4-BE49-F238E27FC236}">
                <a16:creationId xmlns:a16="http://schemas.microsoft.com/office/drawing/2014/main" id="{3075AB11-BAD3-42E5-BC8F-B1153E21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557390" y="2398132"/>
            <a:ext cx="9162553" cy="38662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 descr="decorative element"/>
          <p:cNvSpPr>
            <a:spLocks noGrp="1"/>
          </p:cNvSpPr>
          <p:nvPr>
            <p:ph type="title"/>
          </p:nvPr>
        </p:nvSpPr>
        <p:spPr>
          <a:xfrm>
            <a:off x="335328" y="304137"/>
            <a:ext cx="3430138" cy="678035"/>
          </a:xfrm>
          <a:ln w="28575">
            <a:solidFill>
              <a:schemeClr val="accent1"/>
            </a:solidFill>
          </a:ln>
        </p:spPr>
        <p:txBody>
          <a:bodyPr lIns="91440">
            <a:noAutofit/>
          </a:bodyPr>
          <a:lstStyle/>
          <a:p>
            <a:pPr algn="ctr"/>
            <a:r>
              <a:rPr lang="en-US" sz="380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KUZUGRUP GYO</a:t>
            </a:r>
            <a:endParaRPr lang="en-US" sz="380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C2289C-E06D-4F42-9504-C59FC2CB9B8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8060" y="1125701"/>
            <a:ext cx="3264673" cy="552292"/>
          </a:xfrm>
        </p:spPr>
        <p:txBody>
          <a:bodyPr>
            <a:noAutofit/>
          </a:bodyPr>
          <a:lstStyle/>
          <a:p>
            <a:pPr algn="ctr"/>
            <a:r>
              <a:rPr lang="en-US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+mn-lt"/>
              </a:rPr>
              <a:t>ORGANİZASYON ŞEMASI</a:t>
            </a:r>
            <a:endParaRPr lang="en-US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+mn-lt"/>
            </a:endParaRP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A84C8281-0D5E-4BF0-AB85-487647294920}"/>
              </a:ext>
            </a:extLst>
          </p:cNvPr>
          <p:cNvSpPr/>
          <p:nvPr/>
        </p:nvSpPr>
        <p:spPr>
          <a:xfrm>
            <a:off x="5264463" y="1303675"/>
            <a:ext cx="1663074" cy="80386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 cap="rnd" cmpd="sng" algn="ctr">
            <a:solidFill>
              <a:schemeClr val="bg2">
                <a:lumMod val="85000"/>
              </a:schemeClr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>
                <a:solidFill>
                  <a:schemeClr val="tx1"/>
                </a:solidFill>
              </a:rPr>
              <a:t>Kuzugrup Gayrimenkul Yatırım Ortaklığı A.Ş.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D915BF92-0E95-C3E0-7714-25F0274484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50" idx="2"/>
          </p:cNvCxnSpPr>
          <p:nvPr/>
        </p:nvCxnSpPr>
        <p:spPr>
          <a:xfrm>
            <a:off x="6096000" y="2107541"/>
            <a:ext cx="0" cy="306728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Resim 1">
            <a:extLst>
              <a:ext uri="{FF2B5EF4-FFF2-40B4-BE49-F238E27FC236}">
                <a16:creationId xmlns:a16="http://schemas.microsoft.com/office/drawing/2014/main" id="{01BEF38B-CD8E-A913-5B7F-71150A1E0A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9944" y="88127"/>
            <a:ext cx="1019175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359D4B1-BB12-8221-06C6-673E7CC61AA5}"/>
              </a:ext>
            </a:extLst>
          </p:cNvPr>
          <p:cNvSpPr/>
          <p:nvPr/>
        </p:nvSpPr>
        <p:spPr>
          <a:xfrm>
            <a:off x="2292560" y="3093953"/>
            <a:ext cx="1486983" cy="7017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 cap="rnd" cmpd="sng" algn="ctr">
            <a:solidFill>
              <a:schemeClr val="bg2">
                <a:lumMod val="85000"/>
              </a:schemeClr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>
                <a:solidFill>
                  <a:schemeClr val="tx1"/>
                </a:solidFill>
              </a:rPr>
              <a:t>Özen Kuzu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>
                <a:solidFill>
                  <a:schemeClr val="accent4">
                    <a:lumMod val="50000"/>
                  </a:schemeClr>
                </a:solidFill>
              </a:rPr>
              <a:t>Yönetim Kurulu Başkanı</a:t>
            </a:r>
            <a:endParaRPr lang="en-US" sz="1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8407A15-EFF4-27D4-C85E-B5EEBC579D0B}"/>
              </a:ext>
            </a:extLst>
          </p:cNvPr>
          <p:cNvSpPr/>
          <p:nvPr/>
        </p:nvSpPr>
        <p:spPr>
          <a:xfrm>
            <a:off x="813899" y="4190297"/>
            <a:ext cx="1486983" cy="7017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 cap="rnd" cmpd="sng" algn="ctr">
            <a:solidFill>
              <a:schemeClr val="bg2">
                <a:lumMod val="85000"/>
              </a:schemeClr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>
                <a:solidFill>
                  <a:schemeClr val="tx1"/>
                </a:solidFill>
              </a:rPr>
              <a:t>Mehmet Emre Baştopçu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>
                <a:solidFill>
                  <a:schemeClr val="accent4">
                    <a:lumMod val="50000"/>
                  </a:schemeClr>
                </a:solidFill>
              </a:rPr>
              <a:t>Yönetim Kurulu Başkan Vekili</a:t>
            </a:r>
            <a:endParaRPr lang="en-US" sz="1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0BA19C4-7DEB-1761-353F-AA879D87B569}"/>
              </a:ext>
            </a:extLst>
          </p:cNvPr>
          <p:cNvSpPr/>
          <p:nvPr/>
        </p:nvSpPr>
        <p:spPr>
          <a:xfrm>
            <a:off x="8489469" y="3077503"/>
            <a:ext cx="1486983" cy="7017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 cap="rnd" cmpd="sng" algn="ctr">
            <a:solidFill>
              <a:schemeClr val="bg2">
                <a:lumMod val="85000"/>
              </a:schemeClr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>
                <a:solidFill>
                  <a:schemeClr val="tx1"/>
                </a:solidFill>
              </a:rPr>
              <a:t>Güven Kuzu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>
                <a:solidFill>
                  <a:schemeClr val="accent4">
                    <a:lumMod val="50000"/>
                  </a:schemeClr>
                </a:solidFill>
              </a:rPr>
              <a:t>Yönetim Kurulu Üyesi</a:t>
            </a:r>
            <a:endParaRPr lang="en-US" sz="1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1B5D898-EAE6-C936-18EC-A9BCD543551D}"/>
              </a:ext>
            </a:extLst>
          </p:cNvPr>
          <p:cNvSpPr/>
          <p:nvPr/>
        </p:nvSpPr>
        <p:spPr>
          <a:xfrm>
            <a:off x="5352048" y="3078125"/>
            <a:ext cx="1486983" cy="7017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 cap="rnd" cmpd="sng" algn="ctr">
            <a:solidFill>
              <a:schemeClr val="bg2">
                <a:lumMod val="85000"/>
              </a:schemeClr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>
                <a:solidFill>
                  <a:schemeClr val="tx1"/>
                </a:solidFill>
              </a:rPr>
              <a:t>Gökçen Kuzu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>
                <a:solidFill>
                  <a:schemeClr val="accent4">
                    <a:lumMod val="50000"/>
                  </a:schemeClr>
                </a:solidFill>
              </a:rPr>
              <a:t>Yönetim Kurulu Üyesi</a:t>
            </a:r>
            <a:endParaRPr lang="en-US" sz="1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CE25CBD-A7F7-058E-7BF2-C94D0FB31D99}"/>
              </a:ext>
            </a:extLst>
          </p:cNvPr>
          <p:cNvSpPr/>
          <p:nvPr/>
        </p:nvSpPr>
        <p:spPr>
          <a:xfrm>
            <a:off x="3868237" y="4191771"/>
            <a:ext cx="1486983" cy="7017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 cap="rnd" cmpd="sng" algn="ctr">
            <a:solidFill>
              <a:schemeClr val="bg2">
                <a:lumMod val="85000"/>
              </a:schemeClr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>
                <a:solidFill>
                  <a:schemeClr val="tx1"/>
                </a:solidFill>
              </a:rPr>
              <a:t>Cenk Cerrah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>
                <a:solidFill>
                  <a:schemeClr val="accent4">
                    <a:lumMod val="50000"/>
                  </a:schemeClr>
                </a:solidFill>
              </a:rPr>
              <a:t>Yönetim Kurulu Üyesi</a:t>
            </a:r>
            <a:endParaRPr lang="en-US" sz="1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66F49E7-B818-ACA0-0128-144F940DDBD6}"/>
              </a:ext>
            </a:extLst>
          </p:cNvPr>
          <p:cNvSpPr/>
          <p:nvPr/>
        </p:nvSpPr>
        <p:spPr>
          <a:xfrm>
            <a:off x="6922114" y="4190297"/>
            <a:ext cx="1486983" cy="7017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 cap="rnd" cmpd="sng" algn="ctr">
            <a:solidFill>
              <a:schemeClr val="bg2">
                <a:lumMod val="85000"/>
              </a:schemeClr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>
                <a:solidFill>
                  <a:schemeClr val="tx1"/>
                </a:solidFill>
              </a:rPr>
              <a:t>Figen Yıldırım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>
                <a:solidFill>
                  <a:schemeClr val="accent4">
                    <a:lumMod val="50000"/>
                  </a:schemeClr>
                </a:solidFill>
              </a:rPr>
              <a:t>Bağımsız Yönetim Kurulu Üyesi</a:t>
            </a:r>
            <a:endParaRPr lang="en-US" sz="1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04EF339-022E-E032-5F8F-8752F3611C05}"/>
              </a:ext>
            </a:extLst>
          </p:cNvPr>
          <p:cNvSpPr/>
          <p:nvPr/>
        </p:nvSpPr>
        <p:spPr>
          <a:xfrm>
            <a:off x="9976452" y="4190297"/>
            <a:ext cx="1486983" cy="7017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 cap="rnd" cmpd="sng" algn="ctr">
            <a:solidFill>
              <a:schemeClr val="bg2">
                <a:lumMod val="85000"/>
              </a:schemeClr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>
                <a:solidFill>
                  <a:schemeClr val="tx1"/>
                </a:solidFill>
              </a:rPr>
              <a:t>İbrahim Ünalmış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>
                <a:solidFill>
                  <a:schemeClr val="accent4">
                    <a:lumMod val="50000"/>
                  </a:schemeClr>
                </a:solidFill>
              </a:rPr>
              <a:t>Bağımsız Yönetim Kurulu Üyesi</a:t>
            </a:r>
            <a:endParaRPr lang="en-US" sz="1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EA71BD8-3D57-4DBB-DF76-6E84709121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8" idx="0"/>
          </p:cNvCxnSpPr>
          <p:nvPr/>
        </p:nvCxnSpPr>
        <p:spPr>
          <a:xfrm>
            <a:off x="3036051" y="2398132"/>
            <a:ext cx="1" cy="695821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DFDA8197-F7B7-58FC-6A42-98A99CFC5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13" idx="0"/>
          </p:cNvCxnSpPr>
          <p:nvPr/>
        </p:nvCxnSpPr>
        <p:spPr>
          <a:xfrm flipH="1">
            <a:off x="6095540" y="2414269"/>
            <a:ext cx="460" cy="663856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8AB2919-34DA-AAA9-C56C-53D2D5B95F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9232961" y="2430407"/>
            <a:ext cx="0" cy="647096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5C6CD43-7ED3-55E6-F2E1-FED92AEB0F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18" idx="0"/>
          </p:cNvCxnSpPr>
          <p:nvPr/>
        </p:nvCxnSpPr>
        <p:spPr>
          <a:xfrm>
            <a:off x="10717232" y="2430407"/>
            <a:ext cx="2712" cy="175989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F087C428-58D3-AE54-88F2-248B868FD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662894" y="2430407"/>
            <a:ext cx="2712" cy="175989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E410043D-9B64-D21E-01AD-06E28E295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16" idx="0"/>
          </p:cNvCxnSpPr>
          <p:nvPr/>
        </p:nvCxnSpPr>
        <p:spPr>
          <a:xfrm>
            <a:off x="4600234" y="2414269"/>
            <a:ext cx="11495" cy="1777502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71642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59">
      <a:dk1>
        <a:srgbClr val="000000"/>
      </a:dk1>
      <a:lt1>
        <a:sysClr val="window" lastClr="FFFFFF"/>
      </a:lt1>
      <a:dk2>
        <a:srgbClr val="8439BD"/>
      </a:dk2>
      <a:lt2>
        <a:srgbClr val="FFFFFF"/>
      </a:lt2>
      <a:accent1>
        <a:srgbClr val="0EABB7"/>
      </a:accent1>
      <a:accent2>
        <a:srgbClr val="4868E5"/>
      </a:accent2>
      <a:accent3>
        <a:srgbClr val="20A472"/>
      </a:accent3>
      <a:accent4>
        <a:srgbClr val="B13DC8"/>
      </a:accent4>
      <a:accent5>
        <a:srgbClr val="172DA6"/>
      </a:accent5>
      <a:accent6>
        <a:srgbClr val="00B0F0"/>
      </a:accent6>
      <a:hlink>
        <a:srgbClr val="00B0F0"/>
      </a:hlink>
      <a:folHlink>
        <a:srgbClr val="B036B3"/>
      </a:folHlink>
    </a:clrScheme>
    <a:fontScheme name="Custom 26">
      <a:majorFont>
        <a:latin typeface="Speak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56610394_win32_fixed.potx" id="{CE4DE224-35EE-4FFB-91F7-E6D3363E3863}" vid="{259F12BF-61ED-4CB6-A4D7-CBEED2A33A8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225</TotalTime>
  <Words>52</Words>
  <Application>Microsoft Office PowerPoint</Application>
  <PresentationFormat>Widescreen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Avenir Next LT Pro Light</vt:lpstr>
      <vt:lpstr>Calibri</vt:lpstr>
      <vt:lpstr>Speak Pro</vt:lpstr>
      <vt:lpstr>Office Theme</vt:lpstr>
      <vt:lpstr>KUZUGRUP GYO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CONTOSO</dc:title>
  <dc:creator>Burak Balci</dc:creator>
  <cp:lastModifiedBy>Burak Balci</cp:lastModifiedBy>
  <cp:revision>24</cp:revision>
  <cp:lastPrinted>2023-05-04T08:01:28Z</cp:lastPrinted>
  <dcterms:created xsi:type="dcterms:W3CDTF">2023-05-02T13:17:17Z</dcterms:created>
  <dcterms:modified xsi:type="dcterms:W3CDTF">2023-05-04T08:24:11Z</dcterms:modified>
</cp:coreProperties>
</file>