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9DEF"/>
    <a:srgbClr val="E9FCFD"/>
    <a:srgbClr val="C1CCF6"/>
    <a:srgbClr val="D5BAEB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>
        <p:scale>
          <a:sx n="100" d="100"/>
          <a:sy n="100" d="100"/>
        </p:scale>
        <p:origin x="990" y="342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410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5/4/2023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5/4/2023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543050"/>
            <a:ext cx="11353800" cy="473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5/4/2023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15A627E-A616-4B35-A822-BCD857D05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557390" y="2398132"/>
            <a:ext cx="1" cy="179216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075AB11-BAD3-42E5-BC8F-B1153E21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57390" y="2398132"/>
            <a:ext cx="9162553" cy="3866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335328" y="304137"/>
            <a:ext cx="3430138" cy="678035"/>
          </a:xfrm>
          <a:ln w="28575">
            <a:solidFill>
              <a:schemeClr val="accent1"/>
            </a:solidFill>
          </a:ln>
        </p:spPr>
        <p:txBody>
          <a:bodyPr lIns="91440">
            <a:noAutofit/>
          </a:bodyPr>
          <a:lstStyle/>
          <a:p>
            <a:pPr algn="ctr"/>
            <a:r>
              <a:rPr lang="en-US" sz="38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KUZUGRUP GYO</a:t>
            </a:r>
            <a:endParaRPr lang="en-US" sz="3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2289C-E06D-4F42-9504-C59FC2CB9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060" y="1125701"/>
            <a:ext cx="3264673" cy="552292"/>
          </a:xfrm>
        </p:spPr>
        <p:txBody>
          <a:bodyPr>
            <a:noAutofit/>
          </a:bodyPr>
          <a:lstStyle/>
          <a:p>
            <a:pPr algn="ctr"/>
            <a:r>
              <a:rPr lang="en-US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ORGANİZASYON ŞEMASI</a:t>
            </a:r>
            <a:endParaRPr lang="en-US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5264463" y="1303675"/>
            <a:ext cx="1663074" cy="8038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tx1"/>
                </a:solidFill>
              </a:rPr>
              <a:t>Kuzugrup Gayrimenkul Yatırım Ortaklığı A.Ş.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915BF92-0E95-C3E0-7714-25F027448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0" idx="2"/>
          </p:cNvCxnSpPr>
          <p:nvPr/>
        </p:nvCxnSpPr>
        <p:spPr>
          <a:xfrm>
            <a:off x="6096000" y="2107541"/>
            <a:ext cx="0" cy="306728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Resim 1">
            <a:extLst>
              <a:ext uri="{FF2B5EF4-FFF2-40B4-BE49-F238E27FC236}">
                <a16:creationId xmlns:a16="http://schemas.microsoft.com/office/drawing/2014/main" id="{01BEF38B-CD8E-A913-5B7F-71150A1E0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944" y="88127"/>
            <a:ext cx="10191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359D4B1-BB12-8221-06C6-673E7CC61AA5}"/>
              </a:ext>
            </a:extLst>
          </p:cNvPr>
          <p:cNvSpPr/>
          <p:nvPr/>
        </p:nvSpPr>
        <p:spPr>
          <a:xfrm>
            <a:off x="2292560" y="3093953"/>
            <a:ext cx="1486983" cy="70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Özen Kuzu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>
                <a:solidFill>
                  <a:schemeClr val="accent4">
                    <a:lumMod val="50000"/>
                  </a:schemeClr>
                </a:solidFill>
              </a:rPr>
              <a:t>Yönetim Kurulu Başkanı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07A15-EFF4-27D4-C85E-B5EEBC579D0B}"/>
              </a:ext>
            </a:extLst>
          </p:cNvPr>
          <p:cNvSpPr/>
          <p:nvPr/>
        </p:nvSpPr>
        <p:spPr>
          <a:xfrm>
            <a:off x="813899" y="4190297"/>
            <a:ext cx="1486983" cy="70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Mehmet Emre Baştopçu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>
                <a:solidFill>
                  <a:schemeClr val="accent4">
                    <a:lumMod val="50000"/>
                  </a:schemeClr>
                </a:solidFill>
              </a:rPr>
              <a:t>Yönetim Kurulu Başkan Vekili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BA19C4-7DEB-1761-353F-AA879D87B569}"/>
              </a:ext>
            </a:extLst>
          </p:cNvPr>
          <p:cNvSpPr/>
          <p:nvPr/>
        </p:nvSpPr>
        <p:spPr>
          <a:xfrm>
            <a:off x="8489469" y="3077503"/>
            <a:ext cx="1486983" cy="70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Güven Kuzu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>
                <a:solidFill>
                  <a:schemeClr val="accent4">
                    <a:lumMod val="50000"/>
                  </a:schemeClr>
                </a:solidFill>
              </a:rPr>
              <a:t>Yönetim Kurulu Üyesi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B5D898-EAE6-C936-18EC-A9BCD543551D}"/>
              </a:ext>
            </a:extLst>
          </p:cNvPr>
          <p:cNvSpPr/>
          <p:nvPr/>
        </p:nvSpPr>
        <p:spPr>
          <a:xfrm>
            <a:off x="5352048" y="3078125"/>
            <a:ext cx="1486983" cy="70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Gökçen Kuzu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>
                <a:solidFill>
                  <a:schemeClr val="accent4">
                    <a:lumMod val="50000"/>
                  </a:schemeClr>
                </a:solidFill>
              </a:rPr>
              <a:t>Yönetim Kurulu Üyesi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E25CBD-A7F7-058E-7BF2-C94D0FB31D99}"/>
              </a:ext>
            </a:extLst>
          </p:cNvPr>
          <p:cNvSpPr/>
          <p:nvPr/>
        </p:nvSpPr>
        <p:spPr>
          <a:xfrm>
            <a:off x="3868237" y="4191771"/>
            <a:ext cx="1486983" cy="70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Cenk Cerrah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>
                <a:solidFill>
                  <a:schemeClr val="accent4">
                    <a:lumMod val="50000"/>
                  </a:schemeClr>
                </a:solidFill>
              </a:rPr>
              <a:t>Yönetim Kurulu Üyesi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6F49E7-B818-ACA0-0128-144F940DDBD6}"/>
              </a:ext>
            </a:extLst>
          </p:cNvPr>
          <p:cNvSpPr/>
          <p:nvPr/>
        </p:nvSpPr>
        <p:spPr>
          <a:xfrm>
            <a:off x="6922114" y="4190297"/>
            <a:ext cx="1486983" cy="70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Figen Yıldırım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>
                <a:solidFill>
                  <a:schemeClr val="accent4">
                    <a:lumMod val="50000"/>
                  </a:schemeClr>
                </a:solidFill>
              </a:rPr>
              <a:t>Bağımsız Yönetim Kurulu Üyesi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4EF339-022E-E032-5F8F-8752F3611C05}"/>
              </a:ext>
            </a:extLst>
          </p:cNvPr>
          <p:cNvSpPr/>
          <p:nvPr/>
        </p:nvSpPr>
        <p:spPr>
          <a:xfrm>
            <a:off x="9976452" y="4190297"/>
            <a:ext cx="1486983" cy="70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rnd" cmpd="sng" algn="ctr">
            <a:solidFill>
              <a:schemeClr val="bg2">
                <a:lumMod val="8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>
                <a:solidFill>
                  <a:schemeClr val="tx1"/>
                </a:solidFill>
              </a:rPr>
              <a:t>İbrahim Ünalmış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>
                <a:solidFill>
                  <a:schemeClr val="accent4">
                    <a:lumMod val="50000"/>
                  </a:schemeClr>
                </a:solidFill>
              </a:rPr>
              <a:t>Bağımsız Yönetim Kurulu Üyesi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EA71BD8-3D57-4DBB-DF76-6E8470912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036051" y="2398132"/>
            <a:ext cx="1" cy="69582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FDA8197-F7B7-58FC-6A42-98A99CFC5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6095540" y="2414269"/>
            <a:ext cx="460" cy="663856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8AB2919-34DA-AAA9-C56C-53D2D5B95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9232961" y="2430407"/>
            <a:ext cx="0" cy="647096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5C6CD43-7ED3-55E6-F2E1-FED92AEB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0717232" y="2430407"/>
            <a:ext cx="2712" cy="175989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087C428-58D3-AE54-88F2-248B868F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62894" y="2430407"/>
            <a:ext cx="2712" cy="175989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10043D-9B64-D21E-01AD-06E28E295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4600234" y="2414269"/>
            <a:ext cx="11495" cy="177750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16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610394_win32_fixed.potx" id="{CE4DE224-35EE-4FFB-91F7-E6D3363E3863}" vid="{259F12BF-61ED-4CB6-A4D7-CBEED2A33A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225</TotalTime>
  <Words>52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Office Theme</vt:lpstr>
      <vt:lpstr>KUZUGRUP GYO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</dc:title>
  <dc:creator>Burak Balci</dc:creator>
  <cp:lastModifiedBy>Burak Balci</cp:lastModifiedBy>
  <cp:revision>24</cp:revision>
  <cp:lastPrinted>2023-05-04T08:01:28Z</cp:lastPrinted>
  <dcterms:created xsi:type="dcterms:W3CDTF">2023-05-02T13:17:17Z</dcterms:created>
  <dcterms:modified xsi:type="dcterms:W3CDTF">2023-05-04T08:24:11Z</dcterms:modified>
</cp:coreProperties>
</file>